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9"/>
  </p:notesMasterIdLst>
  <p:sldIdLst>
    <p:sldId id="257" r:id="rId3"/>
    <p:sldId id="258" r:id="rId4"/>
    <p:sldId id="259" r:id="rId5"/>
    <p:sldId id="260" r:id="rId6"/>
    <p:sldId id="263" r:id="rId7"/>
    <p:sldId id="264" r:id="rId8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0"/>
      <p:bold r:id="rId11"/>
      <p:italic r:id="rId12"/>
      <p:boldItalic r:id="rId13"/>
    </p:embeddedFont>
    <p:embeddedFont>
      <p:font typeface="Montserrat ExtraBold" panose="00000900000000000000" pitchFamily="2" charset="-52"/>
      <p:bold r:id="rId14"/>
      <p:boldItalic r:id="rId15"/>
    </p:embeddedFont>
    <p:embeddedFont>
      <p:font typeface="Montserrat Medium" panose="00000600000000000000" pitchFamily="2" charset="-52"/>
      <p:regular r:id="rId16"/>
      <p:bold r:id="rId17"/>
      <p:italic r:id="rId18"/>
      <p:boldItalic r:id="rId19"/>
    </p:embeddedFont>
    <p:embeddedFont>
      <p:font typeface="Montserrat SemiBold" panose="00000700000000000000" pitchFamily="2" charset="-52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Light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8B3CB2-6BC9-4773-AD0A-D3BC888CC9A0}">
  <a:tblStyle styleId="{1E8B3CB2-6BC9-4773-AD0A-D3BC888CC9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1" d="100"/>
          <a:sy n="131" d="100"/>
        </p:scale>
        <p:origin x="192" y="210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tableStyles" Target="tableStyles.xml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736992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1">
  <p:cSld name="CUSTOM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">
  <p:cSld name="CUSTOM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">
  <p:cSld name="CUSTOM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 2">
  <p:cSld name="TITLE_AND_BODY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body" idx="1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3">
  <p:cSld name="TITLE_AND_BOD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22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22"/>
          <p:cNvSpPr txBox="1">
            <a:spLocks noGrp="1"/>
          </p:cNvSpPr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sz="28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1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sz="1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sz="12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sz="1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Font typeface="Roboto Light"/>
              <a:buChar char="▸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794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Roboto Light"/>
              <a:buChar char="▹"/>
              <a:defRPr sz="8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73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Font typeface="Montserrat SemiBold"/>
              <a:buChar char="▸"/>
              <a:defRPr sz="7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▹"/>
              <a:defRPr sz="6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22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sz="8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5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UNRISE148/apocalypsis/blob/main/apocalypsis.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github.com/SUNRISE148/apocalypsis" TargetMode="External"/><Relationship Id="rId4" Type="http://schemas.openxmlformats.org/officeDocument/2006/relationships/hyperlink" Target="https://github.com/SUNRISE148/apocalypsis/blob/main/screen_apocalypsis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/>
        </p:nvSpPr>
        <p:spPr>
          <a:xfrm>
            <a:off x="3896120" y="1890728"/>
            <a:ext cx="1351757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tx1"/>
                </a:solidFill>
                <a:latin typeface="Montserrat Medium" panose="00000600000000000000" pitchFamily="2" charset="-52"/>
                <a:ea typeface="Montserrat"/>
                <a:cs typeface="Montserrat"/>
                <a:sym typeface="Montserrat"/>
              </a:rPr>
              <a:t>Проект:</a:t>
            </a:r>
            <a:endParaRPr sz="2400" dirty="0">
              <a:solidFill>
                <a:schemeClr val="tx1"/>
              </a:solidFill>
              <a:latin typeface="Montserrat Medium" panose="00000600000000000000" pitchFamily="2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2225871" y="2448480"/>
            <a:ext cx="4692254" cy="729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100" dirty="0">
                <a:solidFill>
                  <a:schemeClr val="tx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АПОКАЛИПСИС</a:t>
            </a:r>
            <a:endParaRPr sz="4100" dirty="0">
              <a:solidFill>
                <a:schemeClr val="tx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endParaRPr sz="30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8"/>
          <p:cNvSpPr txBox="1"/>
          <p:nvPr/>
        </p:nvSpPr>
        <p:spPr>
          <a:xfrm>
            <a:off x="341063" y="1761273"/>
            <a:ext cx="71187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Запрограммировать игру в жанре шутер и с постапокалиптической обстановкой на языке программирования </a:t>
            </a:r>
            <a:r>
              <a:rPr lang="en-US" sz="20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python</a:t>
            </a:r>
            <a:endParaRPr sz="20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9"/>
          <p:cNvSpPr txBox="1"/>
          <p:nvPr/>
        </p:nvSpPr>
        <p:spPr>
          <a:xfrm>
            <a:off x="397449" y="1432992"/>
            <a:ext cx="7118700" cy="280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программный файл -</a:t>
            </a: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3"/>
              </a:rPr>
              <a:t>https://github.com/SUNRISE148/apocalypsis/blob/main/apocalypsis.py</a:t>
            </a: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изображение работы проекта - </a:t>
            </a:r>
            <a:r>
              <a:rPr lang="en-US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4"/>
              </a:rPr>
              <a:t>https://github.com/SUNRISE148/apocalypsis/blob/main/screen_apocalypsis.jpg</a:t>
            </a: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Ссылка на репозиторий - </a:t>
            </a:r>
            <a:r>
              <a:rPr lang="en-US" sz="1700" dirty="0">
                <a:latin typeface="Montserrat SemiBold"/>
                <a:ea typeface="Montserrat SemiBold"/>
                <a:cs typeface="Montserrat SemiBold"/>
                <a:sym typeface="Montserrat SemiBold"/>
                <a:hlinkClick r:id="rId5"/>
              </a:rPr>
              <a:t>https://github.com/SUNRISE148/apocalypsis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/>
        </p:nvSpPr>
        <p:spPr>
          <a:xfrm>
            <a:off x="913050" y="26024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30"/>
          <p:cNvSpPr txBox="1"/>
          <p:nvPr/>
        </p:nvSpPr>
        <p:spPr>
          <a:xfrm>
            <a:off x="1000119" y="1334683"/>
            <a:ext cx="7143758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проекте присутствуют уникальные спрайты и музыка</a:t>
            </a:r>
            <a:endParaRPr sz="18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1F4A46-384B-0824-CD3E-9ED18C01BB43}"/>
              </a:ext>
            </a:extLst>
          </p:cNvPr>
          <p:cNvSpPr txBox="1"/>
          <p:nvPr/>
        </p:nvSpPr>
        <p:spPr>
          <a:xfrm>
            <a:off x="1052712" y="2202418"/>
            <a:ext cx="7038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проекте реализовано несколько уровней сложности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1D7F94-9741-1EF7-DF20-D68BAA1AC3FB}"/>
              </a:ext>
            </a:extLst>
          </p:cNvPr>
          <p:cNvSpPr txBox="1"/>
          <p:nvPr/>
        </p:nvSpPr>
        <p:spPr>
          <a:xfrm>
            <a:off x="763730" y="2977850"/>
            <a:ext cx="76165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проекте реализовано отображение в двух направлениях движения спрайтов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/>
        </p:nvSpPr>
        <p:spPr>
          <a:xfrm>
            <a:off x="2071329" y="82876"/>
            <a:ext cx="5001342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ygame window 2023-10-21 07-34-53">
            <a:hlinkClick r:id="" action="ppaction://media"/>
            <a:extLst>
              <a:ext uri="{FF2B5EF4-FFF2-40B4-BE49-F238E27FC236}">
                <a16:creationId xmlns:a16="http://schemas.microsoft.com/office/drawing/2014/main" id="{230848EE-9152-68F2-4E03-64D66FD643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43480" y="724334"/>
            <a:ext cx="6057040" cy="4336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/>
        </p:nvSpPr>
        <p:spPr>
          <a:xfrm>
            <a:off x="2501226" y="282762"/>
            <a:ext cx="4141547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4"/>
          <p:cNvSpPr txBox="1"/>
          <p:nvPr/>
        </p:nvSpPr>
        <p:spPr>
          <a:xfrm>
            <a:off x="2659354" y="1181618"/>
            <a:ext cx="3825289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ru-RU" sz="16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проект можно добавить босса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3E8DD7-6E49-AAD2-03A1-222603138CEE}"/>
              </a:ext>
            </a:extLst>
          </p:cNvPr>
          <p:cNvSpPr txBox="1"/>
          <p:nvPr/>
        </p:nvSpPr>
        <p:spPr>
          <a:xfrm>
            <a:off x="2439159" y="2202764"/>
            <a:ext cx="42656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sz="16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проект можно добавить несколько локаций и типов противников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7A36A0-C4DC-B107-0803-59FC8B8A43AD}"/>
              </a:ext>
            </a:extLst>
          </p:cNvPr>
          <p:cNvSpPr txBox="1"/>
          <p:nvPr/>
        </p:nvSpPr>
        <p:spPr>
          <a:xfrm>
            <a:off x="2470191" y="3372343"/>
            <a:ext cx="42036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ru-RU" sz="16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Можно добавить движение спрайта игрока вверх и вниз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137</Words>
  <Application>Microsoft Office PowerPoint</Application>
  <PresentationFormat>Экран (16:9)</PresentationFormat>
  <Paragraphs>19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</vt:i4>
      </vt:variant>
    </vt:vector>
  </HeadingPairs>
  <TitlesOfParts>
    <vt:vector size="16" baseType="lpstr">
      <vt:lpstr>Arial</vt:lpstr>
      <vt:lpstr>Roboto</vt:lpstr>
      <vt:lpstr>Montserrat ExtraBold</vt:lpstr>
      <vt:lpstr>Roboto Light</vt:lpstr>
      <vt:lpstr>Montserrat SemiBold</vt:lpstr>
      <vt:lpstr>Montserrat Medium</vt:lpstr>
      <vt:lpstr>Open Sans</vt:lpstr>
      <vt:lpstr>Montserrat</vt:lpstr>
      <vt:lpstr>Simple Light</vt:lpstr>
      <vt:lpstr>algoritmika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Никита Коростылев</cp:lastModifiedBy>
  <cp:revision>3</cp:revision>
  <dcterms:modified xsi:type="dcterms:W3CDTF">2023-10-21T05:01:21Z</dcterms:modified>
</cp:coreProperties>
</file>